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oofi, Daniyal" initials="RD" lastIdx="1" clrIdx="0">
    <p:extLst>
      <p:ext uri="{19B8F6BF-5375-455C-9EA6-DF929625EA0E}">
        <p15:presenceInfo xmlns:p15="http://schemas.microsoft.com/office/powerpoint/2012/main" userId="Raoofi, Daniy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138470-A678-4AB7-A9AA-11BF4F26A93B}" v="5" dt="2019-11-21T17:47:07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ter Newton" userId="c56c6222a3cca1ec" providerId="LiveId" clId="{D0138470-A678-4AB7-A9AA-11BF4F26A93B}"/>
    <pc:docChg chg="custSel addSld modSld sldOrd">
      <pc:chgData name="Hunter Newton" userId="c56c6222a3cca1ec" providerId="LiveId" clId="{D0138470-A678-4AB7-A9AA-11BF4F26A93B}" dt="2019-11-21T17:47:07.683" v="36"/>
      <pc:docMkLst>
        <pc:docMk/>
      </pc:docMkLst>
      <pc:sldChg chg="addSp delSp modSp add ord">
        <pc:chgData name="Hunter Newton" userId="c56c6222a3cca1ec" providerId="LiveId" clId="{D0138470-A678-4AB7-A9AA-11BF4F26A93B}" dt="2019-11-21T17:47:07.683" v="36"/>
        <pc:sldMkLst>
          <pc:docMk/>
          <pc:sldMk cId="949004854" sldId="264"/>
        </pc:sldMkLst>
        <pc:spChg chg="mod">
          <ac:chgData name="Hunter Newton" userId="c56c6222a3cca1ec" providerId="LiveId" clId="{D0138470-A678-4AB7-A9AA-11BF4F26A93B}" dt="2019-11-21T17:42:27.703" v="9" actId="20577"/>
          <ac:spMkLst>
            <pc:docMk/>
            <pc:sldMk cId="949004854" sldId="264"/>
            <ac:spMk id="2" creationId="{4E131B68-ECD2-461A-BF01-90D858391810}"/>
          </ac:spMkLst>
        </pc:spChg>
        <pc:spChg chg="del">
          <ac:chgData name="Hunter Newton" userId="c56c6222a3cca1ec" providerId="LiveId" clId="{D0138470-A678-4AB7-A9AA-11BF4F26A93B}" dt="2019-11-21T17:43:19.355" v="10" actId="478"/>
          <ac:spMkLst>
            <pc:docMk/>
            <pc:sldMk cId="949004854" sldId="264"/>
            <ac:spMk id="3" creationId="{077159DC-58CD-4055-AD33-A861D9382914}"/>
          </ac:spMkLst>
        </pc:spChg>
        <pc:picChg chg="add mod">
          <ac:chgData name="Hunter Newton" userId="c56c6222a3cca1ec" providerId="LiveId" clId="{D0138470-A678-4AB7-A9AA-11BF4F26A93B}" dt="2019-11-21T17:43:29.142" v="14" actId="1076"/>
          <ac:picMkLst>
            <pc:docMk/>
            <pc:sldMk cId="949004854" sldId="264"/>
            <ac:picMk id="4" creationId="{7018CB31-B783-43AE-AF22-0B5CDC6B0E11}"/>
          </ac:picMkLst>
        </pc:picChg>
        <pc:picChg chg="add del mod">
          <ac:chgData name="Hunter Newton" userId="c56c6222a3cca1ec" providerId="LiveId" clId="{D0138470-A678-4AB7-A9AA-11BF4F26A93B}" dt="2019-11-21T17:44:42.848" v="19" actId="478"/>
          <ac:picMkLst>
            <pc:docMk/>
            <pc:sldMk cId="949004854" sldId="264"/>
            <ac:picMk id="5" creationId="{27DF76BC-B126-4C07-9A40-5BBF605E5A6F}"/>
          </ac:picMkLst>
        </pc:picChg>
        <pc:picChg chg="add mod">
          <ac:chgData name="Hunter Newton" userId="c56c6222a3cca1ec" providerId="LiveId" clId="{D0138470-A678-4AB7-A9AA-11BF4F26A93B}" dt="2019-11-21T17:45:32.031" v="35" actId="1038"/>
          <ac:picMkLst>
            <pc:docMk/>
            <pc:sldMk cId="949004854" sldId="264"/>
            <ac:picMk id="6" creationId="{FA4B443A-82D8-4E59-B2CC-F41FDE40B9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E9442-641D-4F03-A544-DB537CBB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6" y="5722374"/>
            <a:ext cx="10486696" cy="48792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Monico Lara, Andrew nguyen, hunter newton, Daniyal Raoofi, Emmanuel Babson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F6BD6-20DA-458B-8E7C-B7EB27AF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" y="1278191"/>
            <a:ext cx="9150807" cy="265373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785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10F6C-111E-42F0-B00D-5C0AD462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98048" y="296512"/>
            <a:ext cx="12885390" cy="2120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B302C-ED51-4BD1-B52B-FFA750A3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Webpage Concept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710E350-462C-41D9-A2E4-DAD29EB7B608}"/>
              </a:ext>
            </a:extLst>
          </p:cNvPr>
          <p:cNvSpPr txBox="1">
            <a:spLocks/>
          </p:cNvSpPr>
          <p:nvPr/>
        </p:nvSpPr>
        <p:spPr>
          <a:xfrm>
            <a:off x="524687" y="3429000"/>
            <a:ext cx="10110985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Webpage is used for the buying of boots for all in the family.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 includes: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Bar(Home, Men’s, Women’s, Juvenile's, and Toddler’s/Newborns)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Home page shows all the best selling shows from each of the categories while if you click the men's/women's tab it will show you specifically their shows.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page includes the item name, item Picture, and a way too enlarge the Picture to view to better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also an about the editors page to the right where is has the members of the group with their pictures and a link to each of their own personal webpages</a:t>
            </a:r>
          </a:p>
        </p:txBody>
      </p:sp>
    </p:spTree>
    <p:extLst>
      <p:ext uri="{BB962C8B-B14F-4D97-AF65-F5344CB8AC3E}">
        <p14:creationId xmlns:p14="http://schemas.microsoft.com/office/powerpoint/2010/main" val="97733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74AA-0399-4180-B8B8-3A12DE12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&amp; Navigation Bar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E96D95-9612-45C6-8BFB-AA3E9C51A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2" y="2713704"/>
            <a:ext cx="5559195" cy="378541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class="jumbotron"&gt;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class="container text-center"&gt;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 &lt;h1 class="text-left" &gt;Western Wear Store&lt;/h1&gt;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&lt;p class="text-right"&gt;Boots for The Family&lt;/p&gt;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&lt;h1 class="text-left"&gt;Western Wear Store&lt;/h1&gt;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&lt;p class="text-right"&gt;Boots for The Family&lt;/p&gt;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B5229-D69B-4CB9-9C18-F7450088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10617"/>
            <a:ext cx="5449889" cy="1880210"/>
          </a:xfrm>
          <a:prstGeom prst="rect">
            <a:avLst/>
          </a:prstGeom>
          <a:effectLst/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28D32148-85B7-41B2-A683-A2036CCD67D1}"/>
              </a:ext>
            </a:extLst>
          </p:cNvPr>
          <p:cNvSpPr txBox="1">
            <a:spLocks/>
          </p:cNvSpPr>
          <p:nvPr/>
        </p:nvSpPr>
        <p:spPr>
          <a:xfrm>
            <a:off x="5950400" y="2104080"/>
            <a:ext cx="5737072" cy="378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&lt;nav class="navbar navbar-inverse"&gt;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class="container-fluid"&gt;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class="navbar-header"&gt;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&lt;button type="button" class="navbar-toggle" data-toggle="collapse" data-target="#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myNavbar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&lt;span class="icon-bar"&gt;&lt;/span&gt;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&lt;span class="icon-bar"&gt;&lt;/span&gt;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&lt;span class="icon-bar"&gt;&lt;/span&gt;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&lt;/button&gt;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&lt;!-- &lt;a class="navbar-brand"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="#"&gt;Logo&lt;/a&gt; --&gt;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class="collapse navbar-collapse" id="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myNavbar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&lt;ul class="nav navbar-nav"&gt;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 class="active"&gt;&lt;a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="WebDevProject.html"&gt;Home&lt;/a&gt;&lt;/li&gt;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="Men.html"&gt;Men&lt;/a&gt;&lt;/li&gt;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="Women.html"&gt;Women&lt;/a&gt;&lt;/li&gt;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="Juvenile.html"&gt;Juvenile&lt;/a&gt;&lt;/li&gt;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="NewbornToddler.html"&gt;Newborn &amp; Toddler&lt;/a&gt;&lt;/li&gt;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&lt;/ul&gt;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&lt;ul class="nav navbar-nav navbar-right"&gt;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="about.html"&gt;&lt;span class="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glyphicon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glyphicon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-user"&gt;&lt;/span&gt; About Us&lt;/a&gt;&lt;/li&gt;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&lt;/ul&gt;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20323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753E-B811-4EC4-B11E-9B79A388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83" y="322007"/>
            <a:ext cx="5449730" cy="16419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Page/Best Sellers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ECE1-1128-4359-867C-172DA19E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5" y="1143000"/>
            <a:ext cx="5881878" cy="561852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action="./PHP/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item_display.php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method="post"&gt;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class="row"&gt;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 panel1"&gt;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Seller!&lt;/div&gt;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/Pato_Tang.JPG" class="center" alt="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Tang"&gt;&lt;/div&gt;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value="1"&gt;View&lt;/button&gt;&lt;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 pon2"&gt;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Womens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Seller!&lt;/div&gt;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/Crystal_Flower.JPG" class="center" alt="Crystal Flower"&gt;&lt;/div&gt;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value="7"&gt;View&lt;/button&gt;&lt;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77083-E566-4316-B344-285FDFA10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38" r="16652"/>
          <a:stretch/>
        </p:blipFill>
        <p:spPr>
          <a:xfrm>
            <a:off x="6100398" y="10"/>
            <a:ext cx="6094412" cy="6857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904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29D0D-9955-41A3-B3A9-3D2AC6E34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/>
          </a:blip>
          <a:srcRect l="19734" r="71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2AF94-99BF-446D-AE67-3713EE78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0" y="531434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action="./PHP/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item_display.php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method="post"&gt;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class="row"&gt;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/Pato_Tang.JPG" class="center" alt="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Tang"&gt;&lt;/div&gt;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value="1"&gt;View&lt;/button&gt;&lt;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891B4-B642-4F31-AC48-9BFD7A74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410" y="0"/>
            <a:ext cx="9404723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Different Tabs (Men’s Boot’s)</a:t>
            </a:r>
          </a:p>
        </p:txBody>
      </p:sp>
      <p:sp>
        <p:nvSpPr>
          <p:cNvPr id="49" name="Content Placeholder 12">
            <a:extLst>
              <a:ext uri="{FF2B5EF4-FFF2-40B4-BE49-F238E27FC236}">
                <a16:creationId xmlns:a16="http://schemas.microsoft.com/office/drawing/2014/main" id="{2E984B1E-E3CD-4DAB-B831-EAF17B0914AB}"/>
              </a:ext>
            </a:extLst>
          </p:cNvPr>
          <p:cNvSpPr txBox="1">
            <a:spLocks/>
          </p:cNvSpPr>
          <p:nvPr/>
        </p:nvSpPr>
        <p:spPr>
          <a:xfrm>
            <a:off x="3809482" y="3857819"/>
            <a:ext cx="8875413" cy="45701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class="col-sm-4"&gt; 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class="panel-heading"&gt;Honey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Nilo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Croc&lt;/div&gt;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/HoneyCroc.JPG" class="center" alt="Honey Croc"&gt;&lt;/div&gt;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value="2"&gt;View&lt;/button&gt;&lt;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9D25B-1633-46B2-A80D-58793C90C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339" y="1307507"/>
            <a:ext cx="1480392" cy="25503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85DD1B-76B2-40E0-9426-C59C60FD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814" y="4011794"/>
            <a:ext cx="1465753" cy="24930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0852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19C0A-E8E6-46B3-AB6D-7196656EF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grayscl/>
            <a:extLst/>
          </a:blip>
          <a:srcRect l="21709" r="4959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0986C-0109-4DAB-A30B-0C54233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Different Tabs (Newborn &amp; Toddler)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0703F6-0C5E-4855-A321-10997F31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75" y="1426954"/>
            <a:ext cx="6933036" cy="175802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&lt;div class="row"&gt;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class="panel-heading"&gt;Texas Newborn&lt;/div&gt;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/Texas_Newborn.JPG" class="center" alt="Texas Newborn"&gt;&lt;/div&gt;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value="16"&gt;View&lt;/button&gt;&lt;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D5AC21-7DB7-41CA-A9E4-23D37FCD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48" y="1443315"/>
            <a:ext cx="1382148" cy="23738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F394B-8F8A-4C1E-BB04-CDCA4FF2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83" y="4247233"/>
            <a:ext cx="1382148" cy="23676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9E6FD80F-C253-4DB0-B5F8-C1B5A38E8C39}"/>
              </a:ext>
            </a:extLst>
          </p:cNvPr>
          <p:cNvSpPr txBox="1">
            <a:spLocks/>
          </p:cNvSpPr>
          <p:nvPr/>
        </p:nvSpPr>
        <p:spPr>
          <a:xfrm>
            <a:off x="4495039" y="3909940"/>
            <a:ext cx="7492829" cy="2855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&lt;div class="col-sm-4"&gt;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class="panel-heading"&gt;Texas Toddler&lt;/div&gt;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/Texas_Toddler.JPG" class="center" alt="Texas Toddler"&gt;&lt;/div&gt;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value="20"&gt;View&lt;/button&gt;&lt;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</p:spTree>
    <p:extLst>
      <p:ext uri="{BB962C8B-B14F-4D97-AF65-F5344CB8AC3E}">
        <p14:creationId xmlns:p14="http://schemas.microsoft.com/office/powerpoint/2010/main" val="122793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1B68-ECD2-461A-BF01-90D85839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8CB31-B783-43AE-AF22-0B5CDC6B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4" y="1670857"/>
            <a:ext cx="2898883" cy="4671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B443A-82D8-4E59-B2CC-F41FDE40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47" y="165764"/>
            <a:ext cx="7656654" cy="6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4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4B48B-EDC9-4C05-81A9-DE347848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153" y="372585"/>
            <a:ext cx="3948023" cy="17227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Personal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5A53A-C15D-4191-8C2A-FB16F545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6287" y="2272132"/>
            <a:ext cx="3352375" cy="420486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 text-center"&gt;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&lt;h1&gt;Meet the dream team!&lt;/h1&gt;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class="row"&gt;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Monico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Lara Jr.&lt;/div&gt;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/Monico.jpg" class="center" alt="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Tang" width="270" height="325"&gt;&lt;/div&gt;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&lt;p&gt;Our fearless leader&lt;/p&gt;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="about-pages/monico.html" target="_blank"&gt;Check out his personal page!&lt;/a&gt;&lt;/div&gt;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6C2B5-C6A6-4F56-B018-412E3E545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045916"/>
            <a:ext cx="6270662" cy="47657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509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FC0-3F1A-45D0-8A61-32799FFA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79" y="3001798"/>
            <a:ext cx="3147751" cy="14005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3482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1424</Words>
  <Application>Microsoft Office PowerPoint</Application>
  <PresentationFormat>Widescreen</PresentationFormat>
  <Paragraphs>132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Wingdings</vt:lpstr>
      <vt:lpstr>Wingdings 3</vt:lpstr>
      <vt:lpstr>Ion</vt:lpstr>
      <vt:lpstr>PowerPoint Presentation</vt:lpstr>
      <vt:lpstr>Webpage Concept</vt:lpstr>
      <vt:lpstr>Banner &amp; Navigation Bar</vt:lpstr>
      <vt:lpstr>Home Page/Best Sellers</vt:lpstr>
      <vt:lpstr>Different Tabs (Men’s Boot’s)</vt:lpstr>
      <vt:lpstr>Different Tabs (Newborn &amp; Toddler)</vt:lpstr>
      <vt:lpstr>View item</vt:lpstr>
      <vt:lpstr>Personal Pages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Raoofi, Daniyal</dc:creator>
  <cp:lastModifiedBy>Hunter Newton</cp:lastModifiedBy>
  <cp:revision>1</cp:revision>
  <dcterms:created xsi:type="dcterms:W3CDTF">2019-11-21T03:57:06Z</dcterms:created>
  <dcterms:modified xsi:type="dcterms:W3CDTF">2019-11-21T17:47:16Z</dcterms:modified>
</cp:coreProperties>
</file>